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FDD3D-0529-4D66-8883-66D478C616C6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CF9EAF09-B3A0-410C-B3DF-9B69DCF68905}">
      <dgm:prSet phldrT="[Text]"/>
      <dgm:spPr/>
      <dgm:t>
        <a:bodyPr/>
        <a:lstStyle/>
        <a:p>
          <a:r>
            <a:rPr lang="ro-RO" b="1" dirty="0"/>
            <a:t>Mobilitate</a:t>
          </a:r>
        </a:p>
        <a:p>
          <a:r>
            <a:rPr lang="ro-RO" b="1" dirty="0"/>
            <a:t>Preț</a:t>
          </a:r>
          <a:endParaRPr lang="ro-RO" dirty="0"/>
        </a:p>
      </dgm:t>
    </dgm:pt>
    <dgm:pt modelId="{C9B59E49-54B5-46F8-A9A9-479428B5AE20}" type="parTrans" cxnId="{AE6F37C9-6C55-4098-A635-A9DC25AB47F3}">
      <dgm:prSet/>
      <dgm:spPr/>
      <dgm:t>
        <a:bodyPr/>
        <a:lstStyle/>
        <a:p>
          <a:endParaRPr lang="ro-RO"/>
        </a:p>
      </dgm:t>
    </dgm:pt>
    <dgm:pt modelId="{4334848E-ABC8-4B21-B3C6-34077317436B}" type="sibTrans" cxnId="{AE6F37C9-6C55-4098-A635-A9DC25AB47F3}">
      <dgm:prSet/>
      <dgm:spPr/>
      <dgm:t>
        <a:bodyPr/>
        <a:lstStyle/>
        <a:p>
          <a:endParaRPr lang="ro-RO"/>
        </a:p>
      </dgm:t>
    </dgm:pt>
    <dgm:pt modelId="{97CBF2DA-C250-489D-B7A7-E4D367E8F9E6}">
      <dgm:prSet phldrT="[Text]"/>
      <dgm:spPr/>
      <dgm:t>
        <a:bodyPr/>
        <a:lstStyle/>
        <a:p>
          <a:pPr>
            <a:buFont typeface="+mj-lt"/>
            <a:buAutoNum type="arabicPeriod" startAt="2"/>
          </a:pPr>
          <a:r>
            <a:rPr lang="en-US" dirty="0" err="1"/>
            <a:t>Vitez</a:t>
          </a:r>
          <a:r>
            <a:rPr lang="ro-RO" dirty="0"/>
            <a:t>ă</a:t>
          </a:r>
        </a:p>
        <a:p>
          <a:pPr>
            <a:buFont typeface="+mj-lt"/>
            <a:buAutoNum type="arabicPeriod" startAt="2"/>
          </a:pPr>
          <a:r>
            <a:rPr lang="ro-RO" dirty="0"/>
            <a:t>Depozitare</a:t>
          </a:r>
        </a:p>
      </dgm:t>
    </dgm:pt>
    <dgm:pt modelId="{8963813D-606E-447F-8327-76583A09458D}" type="parTrans" cxnId="{F570CAC1-7AAD-4E60-8AA6-E6D8AF6F8218}">
      <dgm:prSet/>
      <dgm:spPr/>
      <dgm:t>
        <a:bodyPr/>
        <a:lstStyle/>
        <a:p>
          <a:endParaRPr lang="ro-RO"/>
        </a:p>
      </dgm:t>
    </dgm:pt>
    <dgm:pt modelId="{258D2DB7-D4CC-43AA-A16F-7B1FAC7ECD29}" type="sibTrans" cxnId="{F570CAC1-7AAD-4E60-8AA6-E6D8AF6F8218}">
      <dgm:prSet/>
      <dgm:spPr/>
      <dgm:t>
        <a:bodyPr/>
        <a:lstStyle/>
        <a:p>
          <a:endParaRPr lang="ro-RO"/>
        </a:p>
      </dgm:t>
    </dgm:pt>
    <dgm:pt modelId="{3FA86961-A895-4413-9507-FDD11F39DB5A}">
      <dgm:prSet phldrT="[Text]"/>
      <dgm:spPr/>
      <dgm:t>
        <a:bodyPr/>
        <a:lstStyle/>
        <a:p>
          <a:pPr>
            <a:buFont typeface="+mj-lt"/>
            <a:buAutoNum type="arabicPeriod" startAt="3"/>
          </a:pPr>
          <a:r>
            <a:rPr lang="ro-RO" b="1" dirty="0"/>
            <a:t>Citit pe întuneric</a:t>
          </a:r>
        </a:p>
        <a:p>
          <a:pPr>
            <a:buFont typeface="+mj-lt"/>
            <a:buAutoNum type="arabicPeriod" startAt="3"/>
          </a:pPr>
          <a:r>
            <a:rPr lang="ro-RO" b="1" dirty="0"/>
            <a:t>Eco-</a:t>
          </a:r>
          <a:r>
            <a:rPr lang="ro-RO" b="1" dirty="0" err="1"/>
            <a:t>friendly</a:t>
          </a:r>
          <a:endParaRPr lang="ro-RO" dirty="0"/>
        </a:p>
      </dgm:t>
    </dgm:pt>
    <dgm:pt modelId="{7ACAA6DA-23A2-4826-9DB4-5565EAF9FF6C}" type="parTrans" cxnId="{01B4A7A6-5C24-4498-A899-F0218C76E588}">
      <dgm:prSet/>
      <dgm:spPr/>
      <dgm:t>
        <a:bodyPr/>
        <a:lstStyle/>
        <a:p>
          <a:endParaRPr lang="ro-RO"/>
        </a:p>
      </dgm:t>
    </dgm:pt>
    <dgm:pt modelId="{964EFD2B-02D6-42BF-A6EF-8BFC8B0777EC}" type="sibTrans" cxnId="{01B4A7A6-5C24-4498-A899-F0218C76E588}">
      <dgm:prSet/>
      <dgm:spPr/>
      <dgm:t>
        <a:bodyPr/>
        <a:lstStyle/>
        <a:p>
          <a:endParaRPr lang="ro-RO"/>
        </a:p>
      </dgm:t>
    </dgm:pt>
    <dgm:pt modelId="{E278170B-8724-4A96-AB47-76A950976094}" type="pres">
      <dgm:prSet presAssocID="{6ACFDD3D-0529-4D66-8883-66D478C616C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FC4E5E-417E-4687-96E5-641C396919E2}" type="pres">
      <dgm:prSet presAssocID="{CF9EAF09-B3A0-410C-B3DF-9B69DCF68905}" presName="comp" presStyleCnt="0"/>
      <dgm:spPr/>
    </dgm:pt>
    <dgm:pt modelId="{5D533E6E-CF0D-4BFD-B32B-BD224C29EDA4}" type="pres">
      <dgm:prSet presAssocID="{CF9EAF09-B3A0-410C-B3DF-9B69DCF68905}" presName="box" presStyleLbl="node1" presStyleIdx="0" presStyleCnt="3"/>
      <dgm:spPr/>
      <dgm:t>
        <a:bodyPr/>
        <a:lstStyle/>
        <a:p>
          <a:endParaRPr lang="en-US"/>
        </a:p>
      </dgm:t>
    </dgm:pt>
    <dgm:pt modelId="{EB96F994-9704-4F98-A6F6-B55B9E971F58}" type="pres">
      <dgm:prSet presAssocID="{CF9EAF09-B3A0-410C-B3DF-9B69DCF68905}" presName="img" presStyleLbl="fgImgPlace1" presStyleIdx="0" presStyleCnt="3" custLinFactNeighborX="392" custLinFactNeighborY="0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5C39DB9F-4CE5-4F64-8149-A63CF6E956E8}" type="pres">
      <dgm:prSet presAssocID="{CF9EAF09-B3A0-410C-B3DF-9B69DCF6890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9B532-C830-4CD7-BFFE-C562C6B8D9EC}" type="pres">
      <dgm:prSet presAssocID="{4334848E-ABC8-4B21-B3C6-34077317436B}" presName="spacer" presStyleCnt="0"/>
      <dgm:spPr/>
    </dgm:pt>
    <dgm:pt modelId="{3D0ABE3E-DA9C-4CBF-870C-F25D64652165}" type="pres">
      <dgm:prSet presAssocID="{97CBF2DA-C250-489D-B7A7-E4D367E8F9E6}" presName="comp" presStyleCnt="0"/>
      <dgm:spPr/>
    </dgm:pt>
    <dgm:pt modelId="{7F7A3665-6851-4811-A753-7F2F4791F0EE}" type="pres">
      <dgm:prSet presAssocID="{97CBF2DA-C250-489D-B7A7-E4D367E8F9E6}" presName="box" presStyleLbl="node1" presStyleIdx="1" presStyleCnt="3" custLinFactNeighborY="-611"/>
      <dgm:spPr/>
      <dgm:t>
        <a:bodyPr/>
        <a:lstStyle/>
        <a:p>
          <a:endParaRPr lang="en-US"/>
        </a:p>
      </dgm:t>
    </dgm:pt>
    <dgm:pt modelId="{CE01CF7B-EBF3-421C-8F5A-AA5351CF931E}" type="pres">
      <dgm:prSet presAssocID="{97CBF2DA-C250-489D-B7A7-E4D367E8F9E6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37E71FE0-7FA6-472A-8B42-C3CE69EF1997}" type="pres">
      <dgm:prSet presAssocID="{97CBF2DA-C250-489D-B7A7-E4D367E8F9E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3E24A-319F-4A33-A58D-680E23CF5F3F}" type="pres">
      <dgm:prSet presAssocID="{258D2DB7-D4CC-43AA-A16F-7B1FAC7ECD29}" presName="spacer" presStyleCnt="0"/>
      <dgm:spPr/>
    </dgm:pt>
    <dgm:pt modelId="{A82DB9C3-3F72-4BFB-B769-6E909DF6EE22}" type="pres">
      <dgm:prSet presAssocID="{3FA86961-A895-4413-9507-FDD11F39DB5A}" presName="comp" presStyleCnt="0"/>
      <dgm:spPr/>
    </dgm:pt>
    <dgm:pt modelId="{51078173-A277-4FEF-B726-8C9C7273A46C}" type="pres">
      <dgm:prSet presAssocID="{3FA86961-A895-4413-9507-FDD11F39DB5A}" presName="box" presStyleLbl="node1" presStyleIdx="2" presStyleCnt="3"/>
      <dgm:spPr/>
      <dgm:t>
        <a:bodyPr/>
        <a:lstStyle/>
        <a:p>
          <a:endParaRPr lang="en-US"/>
        </a:p>
      </dgm:t>
    </dgm:pt>
    <dgm:pt modelId="{41217AB5-56AE-4F55-A058-6391CEBB5DCD}" type="pres">
      <dgm:prSet presAssocID="{3FA86961-A895-4413-9507-FDD11F39DB5A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91953286-5616-485B-B6A6-33D79139AF29}" type="pres">
      <dgm:prSet presAssocID="{3FA86961-A895-4413-9507-FDD11F39DB5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B68C6B-7138-45DB-AFBA-081B73F006B5}" type="presOf" srcId="{CF9EAF09-B3A0-410C-B3DF-9B69DCF68905}" destId="{5D533E6E-CF0D-4BFD-B32B-BD224C29EDA4}" srcOrd="0" destOrd="0" presId="urn:microsoft.com/office/officeart/2005/8/layout/vList4"/>
    <dgm:cxn modelId="{AE6F37C9-6C55-4098-A635-A9DC25AB47F3}" srcId="{6ACFDD3D-0529-4D66-8883-66D478C616C6}" destId="{CF9EAF09-B3A0-410C-B3DF-9B69DCF68905}" srcOrd="0" destOrd="0" parTransId="{C9B59E49-54B5-46F8-A9A9-479428B5AE20}" sibTransId="{4334848E-ABC8-4B21-B3C6-34077317436B}"/>
    <dgm:cxn modelId="{5B7F2E12-A33F-4916-A3B3-82E9BB85AA2D}" type="presOf" srcId="{6ACFDD3D-0529-4D66-8883-66D478C616C6}" destId="{E278170B-8724-4A96-AB47-76A950976094}" srcOrd="0" destOrd="0" presId="urn:microsoft.com/office/officeart/2005/8/layout/vList4"/>
    <dgm:cxn modelId="{611571C7-A9AD-4C1F-ADF8-82986FC04E4B}" type="presOf" srcId="{97CBF2DA-C250-489D-B7A7-E4D367E8F9E6}" destId="{37E71FE0-7FA6-472A-8B42-C3CE69EF1997}" srcOrd="1" destOrd="0" presId="urn:microsoft.com/office/officeart/2005/8/layout/vList4"/>
    <dgm:cxn modelId="{D68BC899-3E54-433E-80A0-D4607CF9281B}" type="presOf" srcId="{97CBF2DA-C250-489D-B7A7-E4D367E8F9E6}" destId="{7F7A3665-6851-4811-A753-7F2F4791F0EE}" srcOrd="0" destOrd="0" presId="urn:microsoft.com/office/officeart/2005/8/layout/vList4"/>
    <dgm:cxn modelId="{099D457C-2624-464C-9CA1-8B3CE2602468}" type="presOf" srcId="{CF9EAF09-B3A0-410C-B3DF-9B69DCF68905}" destId="{5C39DB9F-4CE5-4F64-8149-A63CF6E956E8}" srcOrd="1" destOrd="0" presId="urn:microsoft.com/office/officeart/2005/8/layout/vList4"/>
    <dgm:cxn modelId="{01B4A7A6-5C24-4498-A899-F0218C76E588}" srcId="{6ACFDD3D-0529-4D66-8883-66D478C616C6}" destId="{3FA86961-A895-4413-9507-FDD11F39DB5A}" srcOrd="2" destOrd="0" parTransId="{7ACAA6DA-23A2-4826-9DB4-5565EAF9FF6C}" sibTransId="{964EFD2B-02D6-42BF-A6EF-8BFC8B0777EC}"/>
    <dgm:cxn modelId="{9157C29D-97C5-4194-AD1A-7896E6BC3D36}" type="presOf" srcId="{3FA86961-A895-4413-9507-FDD11F39DB5A}" destId="{51078173-A277-4FEF-B726-8C9C7273A46C}" srcOrd="0" destOrd="0" presId="urn:microsoft.com/office/officeart/2005/8/layout/vList4"/>
    <dgm:cxn modelId="{EC4E72CF-18D8-459F-AD6D-9555E78D5FBD}" type="presOf" srcId="{3FA86961-A895-4413-9507-FDD11F39DB5A}" destId="{91953286-5616-485B-B6A6-33D79139AF29}" srcOrd="1" destOrd="0" presId="urn:microsoft.com/office/officeart/2005/8/layout/vList4"/>
    <dgm:cxn modelId="{F570CAC1-7AAD-4E60-8AA6-E6D8AF6F8218}" srcId="{6ACFDD3D-0529-4D66-8883-66D478C616C6}" destId="{97CBF2DA-C250-489D-B7A7-E4D367E8F9E6}" srcOrd="1" destOrd="0" parTransId="{8963813D-606E-447F-8327-76583A09458D}" sibTransId="{258D2DB7-D4CC-43AA-A16F-7B1FAC7ECD29}"/>
    <dgm:cxn modelId="{015E5856-FA7C-45CC-A808-1CD216DC972B}" type="presParOf" srcId="{E278170B-8724-4A96-AB47-76A950976094}" destId="{06FC4E5E-417E-4687-96E5-641C396919E2}" srcOrd="0" destOrd="0" presId="urn:microsoft.com/office/officeart/2005/8/layout/vList4"/>
    <dgm:cxn modelId="{D6B33C38-ECD0-42D7-8AFB-090190456A53}" type="presParOf" srcId="{06FC4E5E-417E-4687-96E5-641C396919E2}" destId="{5D533E6E-CF0D-4BFD-B32B-BD224C29EDA4}" srcOrd="0" destOrd="0" presId="urn:microsoft.com/office/officeart/2005/8/layout/vList4"/>
    <dgm:cxn modelId="{A954C407-3040-41AA-9F6C-441F906DF17C}" type="presParOf" srcId="{06FC4E5E-417E-4687-96E5-641C396919E2}" destId="{EB96F994-9704-4F98-A6F6-B55B9E971F58}" srcOrd="1" destOrd="0" presId="urn:microsoft.com/office/officeart/2005/8/layout/vList4"/>
    <dgm:cxn modelId="{C37A456D-6682-4DB8-89BE-9C1BDC059BA3}" type="presParOf" srcId="{06FC4E5E-417E-4687-96E5-641C396919E2}" destId="{5C39DB9F-4CE5-4F64-8149-A63CF6E956E8}" srcOrd="2" destOrd="0" presId="urn:microsoft.com/office/officeart/2005/8/layout/vList4"/>
    <dgm:cxn modelId="{6581160B-E268-410C-9034-C8DE5C3B4EDE}" type="presParOf" srcId="{E278170B-8724-4A96-AB47-76A950976094}" destId="{1DE9B532-C830-4CD7-BFFE-C562C6B8D9EC}" srcOrd="1" destOrd="0" presId="urn:microsoft.com/office/officeart/2005/8/layout/vList4"/>
    <dgm:cxn modelId="{4009EEE1-D8CE-4FD8-99CB-60CCBC03AE2E}" type="presParOf" srcId="{E278170B-8724-4A96-AB47-76A950976094}" destId="{3D0ABE3E-DA9C-4CBF-870C-F25D64652165}" srcOrd="2" destOrd="0" presId="urn:microsoft.com/office/officeart/2005/8/layout/vList4"/>
    <dgm:cxn modelId="{040C88C4-9757-4F8C-80B7-EA5522FAA6A0}" type="presParOf" srcId="{3D0ABE3E-DA9C-4CBF-870C-F25D64652165}" destId="{7F7A3665-6851-4811-A753-7F2F4791F0EE}" srcOrd="0" destOrd="0" presId="urn:microsoft.com/office/officeart/2005/8/layout/vList4"/>
    <dgm:cxn modelId="{0318B3DD-AE93-43FD-B1FB-B1E2BCD1B677}" type="presParOf" srcId="{3D0ABE3E-DA9C-4CBF-870C-F25D64652165}" destId="{CE01CF7B-EBF3-421C-8F5A-AA5351CF931E}" srcOrd="1" destOrd="0" presId="urn:microsoft.com/office/officeart/2005/8/layout/vList4"/>
    <dgm:cxn modelId="{069E4D27-D9A7-4F1E-BCB5-89F38983AA8D}" type="presParOf" srcId="{3D0ABE3E-DA9C-4CBF-870C-F25D64652165}" destId="{37E71FE0-7FA6-472A-8B42-C3CE69EF1997}" srcOrd="2" destOrd="0" presId="urn:microsoft.com/office/officeart/2005/8/layout/vList4"/>
    <dgm:cxn modelId="{6E441EEC-1E1C-4B26-BD01-106A58C99AB8}" type="presParOf" srcId="{E278170B-8724-4A96-AB47-76A950976094}" destId="{ADF3E24A-319F-4A33-A58D-680E23CF5F3F}" srcOrd="3" destOrd="0" presId="urn:microsoft.com/office/officeart/2005/8/layout/vList4"/>
    <dgm:cxn modelId="{88F1D903-055D-4151-BF98-6E143EFBB1CA}" type="presParOf" srcId="{E278170B-8724-4A96-AB47-76A950976094}" destId="{A82DB9C3-3F72-4BFB-B769-6E909DF6EE22}" srcOrd="4" destOrd="0" presId="urn:microsoft.com/office/officeart/2005/8/layout/vList4"/>
    <dgm:cxn modelId="{F6C56F39-8CF7-47D5-A7EF-B3460632172E}" type="presParOf" srcId="{A82DB9C3-3F72-4BFB-B769-6E909DF6EE22}" destId="{51078173-A277-4FEF-B726-8C9C7273A46C}" srcOrd="0" destOrd="0" presId="urn:microsoft.com/office/officeart/2005/8/layout/vList4"/>
    <dgm:cxn modelId="{FD5B50F0-B597-4F97-87C8-EDCEAF0A5347}" type="presParOf" srcId="{A82DB9C3-3F72-4BFB-B769-6E909DF6EE22}" destId="{41217AB5-56AE-4F55-A058-6391CEBB5DCD}" srcOrd="1" destOrd="0" presId="urn:microsoft.com/office/officeart/2005/8/layout/vList4"/>
    <dgm:cxn modelId="{C88D03AF-52FF-4365-A1F4-6B6EA5CAC847}" type="presParOf" srcId="{A82DB9C3-3F72-4BFB-B769-6E909DF6EE22}" destId="{91953286-5616-485B-B6A6-33D79139AF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33E6E-CF0D-4BFD-B32B-BD224C29EDA4}">
      <dsp:nvSpPr>
        <dsp:cNvPr id="0" name=""/>
        <dsp:cNvSpPr/>
      </dsp:nvSpPr>
      <dsp:spPr>
        <a:xfrm>
          <a:off x="0" y="0"/>
          <a:ext cx="10547465" cy="1359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300" b="1" kern="1200" dirty="0"/>
            <a:t>Mobilitate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300" b="1" kern="1200" dirty="0"/>
            <a:t>Preț</a:t>
          </a:r>
          <a:endParaRPr lang="ro-RO" sz="3300" kern="1200" dirty="0"/>
        </a:p>
      </dsp:txBody>
      <dsp:txXfrm>
        <a:off x="2245472" y="0"/>
        <a:ext cx="8301992" cy="1359793"/>
      </dsp:txXfrm>
    </dsp:sp>
    <dsp:sp modelId="{EB96F994-9704-4F98-A6F6-B55B9E971F58}">
      <dsp:nvSpPr>
        <dsp:cNvPr id="0" name=""/>
        <dsp:cNvSpPr/>
      </dsp:nvSpPr>
      <dsp:spPr>
        <a:xfrm>
          <a:off x="144248" y="135979"/>
          <a:ext cx="2109493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A3665-6851-4811-A753-7F2F4791F0EE}">
      <dsp:nvSpPr>
        <dsp:cNvPr id="0" name=""/>
        <dsp:cNvSpPr/>
      </dsp:nvSpPr>
      <dsp:spPr>
        <a:xfrm>
          <a:off x="0" y="1487464"/>
          <a:ext cx="10547465" cy="1359793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 startAt="2"/>
          </a:pPr>
          <a:r>
            <a:rPr lang="en-US" sz="3300" kern="1200" dirty="0" err="1"/>
            <a:t>Vitez</a:t>
          </a:r>
          <a:r>
            <a:rPr lang="ro-RO" sz="3300" kern="1200" dirty="0"/>
            <a:t>ă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 startAt="2"/>
          </a:pPr>
          <a:r>
            <a:rPr lang="ro-RO" sz="3300" kern="1200" dirty="0"/>
            <a:t>Depozitare</a:t>
          </a:r>
        </a:p>
      </dsp:txBody>
      <dsp:txXfrm>
        <a:off x="2245472" y="1487464"/>
        <a:ext cx="8301992" cy="1359793"/>
      </dsp:txXfrm>
    </dsp:sp>
    <dsp:sp modelId="{CE01CF7B-EBF3-421C-8F5A-AA5351CF931E}">
      <dsp:nvSpPr>
        <dsp:cNvPr id="0" name=""/>
        <dsp:cNvSpPr/>
      </dsp:nvSpPr>
      <dsp:spPr>
        <a:xfrm>
          <a:off x="135979" y="1631751"/>
          <a:ext cx="2109493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78173-A277-4FEF-B726-8C9C7273A46C}">
      <dsp:nvSpPr>
        <dsp:cNvPr id="0" name=""/>
        <dsp:cNvSpPr/>
      </dsp:nvSpPr>
      <dsp:spPr>
        <a:xfrm>
          <a:off x="0" y="2991544"/>
          <a:ext cx="10547465" cy="135979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 startAt="3"/>
          </a:pPr>
          <a:r>
            <a:rPr lang="ro-RO" sz="3300" b="1" kern="1200" dirty="0"/>
            <a:t>Citit pe întuneric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 startAt="3"/>
          </a:pPr>
          <a:r>
            <a:rPr lang="ro-RO" sz="3300" b="1" kern="1200" dirty="0"/>
            <a:t>Eco-</a:t>
          </a:r>
          <a:r>
            <a:rPr lang="ro-RO" sz="3300" b="1" kern="1200" dirty="0" err="1"/>
            <a:t>friendly</a:t>
          </a:r>
          <a:endParaRPr lang="ro-RO" sz="3300" kern="1200" dirty="0"/>
        </a:p>
      </dsp:txBody>
      <dsp:txXfrm>
        <a:off x="2245472" y="2991544"/>
        <a:ext cx="8301992" cy="1359793"/>
      </dsp:txXfrm>
    </dsp:sp>
    <dsp:sp modelId="{41217AB5-56AE-4F55-A058-6391CEBB5DCD}">
      <dsp:nvSpPr>
        <dsp:cNvPr id="0" name=""/>
        <dsp:cNvSpPr/>
      </dsp:nvSpPr>
      <dsp:spPr>
        <a:xfrm>
          <a:off x="135979" y="3127524"/>
          <a:ext cx="2109493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html5.com/free-pdf-to-flipbook-converter-for-windows-mac.php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hyperlink" Target="https://infograph.venngage.com/templates/recommend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ippingbook.com/account/online/216943104/edit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www.visme.co/ebook-creator/" TargetMode="Externa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html5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9235" y="1817255"/>
            <a:ext cx="7102765" cy="2387600"/>
          </a:xfrm>
        </p:spPr>
        <p:txBody>
          <a:bodyPr>
            <a:noAutofit/>
          </a:bodyPr>
          <a:lstStyle/>
          <a:p>
            <a:pPr algn="r"/>
            <a:r>
              <a:rPr lang="ro-MD" sz="10000" dirty="0" smtClean="0">
                <a:latin typeface="Vladimir Script" panose="03050402040407070305" pitchFamily="66" charset="0"/>
              </a:rPr>
              <a:t>www.Fliphtml5</a:t>
            </a:r>
            <a:endParaRPr lang="ru-RU" sz="10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6BB232-F8E4-4C24-927F-AD1CAF8B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9234" y="4204855"/>
            <a:ext cx="6363855" cy="1655762"/>
          </a:xfrm>
        </p:spPr>
        <p:txBody>
          <a:bodyPr/>
          <a:lstStyle/>
          <a:p>
            <a:pPr algn="r"/>
            <a:r>
              <a:rPr lang="ro-MD" dirty="0" smtClean="0"/>
              <a:t>Țurcan Silvia</a:t>
            </a:r>
            <a:endParaRPr lang="ru-RU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795D7F5-F954-4D0E-A355-2AB0A5617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27" y="111176"/>
            <a:ext cx="2553118" cy="8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F7E512E-44B6-4117-82F6-58A80FE1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Dezavantaje fliphtml5</a:t>
            </a:r>
            <a:endParaRPr lang="ro-R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8" y="1517267"/>
            <a:ext cx="10277567" cy="48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E9F2BDB9-3162-4BC9-A404-62A7C1CE8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828">
            <a:off x="241432" y="691682"/>
            <a:ext cx="5542696" cy="3178390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5C61A980-C412-4803-9B90-CF36118DC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78" y="2280877"/>
            <a:ext cx="6416350" cy="4280908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883C223C-8479-48C9-A4DF-E96F17DF8F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696">
            <a:off x="7162420" y="858622"/>
            <a:ext cx="4580756" cy="30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5825F4C4-5474-4F96-8492-02FEFF673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52" y="178058"/>
            <a:ext cx="11223748" cy="6313358"/>
          </a:xfr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678C16FF-2203-4ABD-82FB-6FFAAA8605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312">
            <a:off x="1733612" y="3067195"/>
            <a:ext cx="2055389" cy="864082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25E3E1D4-BCA6-4559-89CA-C9A833B908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341">
            <a:off x="538471" y="4087562"/>
            <a:ext cx="1609468" cy="2145957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E689B512-0672-4727-9191-A7334246D0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408">
            <a:off x="1839912" y="3883528"/>
            <a:ext cx="2805421" cy="1870280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8636E8DC-F2E9-48B5-9A26-91ECB781DD6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1" y="-118270"/>
            <a:ext cx="2401330" cy="2401330"/>
          </a:xfrm>
          <a:prstGeom prst="rect">
            <a:avLst/>
          </a:prstGeom>
        </p:spPr>
      </p:pic>
      <p:pic>
        <p:nvPicPr>
          <p:cNvPr id="19" name="Imagine 18">
            <a:extLst>
              <a:ext uri="{FF2B5EF4-FFF2-40B4-BE49-F238E27FC236}">
                <a16:creationId xmlns:a16="http://schemas.microsoft.com/office/drawing/2014/main" id="{A18C4EAF-83A3-4DDF-8C0C-7A468539C4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21" y="2283060"/>
            <a:ext cx="4531482" cy="2721651"/>
          </a:xfrm>
          <a:prstGeom prst="rect">
            <a:avLst/>
          </a:prstGeom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id="{C3238A31-2FDD-45EF-A142-A3B16850F6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73" y="2305530"/>
            <a:ext cx="2455469" cy="2058414"/>
          </a:xfrm>
          <a:prstGeom prst="rect">
            <a:avLst/>
          </a:prstGeom>
        </p:spPr>
      </p:pic>
      <p:pic>
        <p:nvPicPr>
          <p:cNvPr id="22" name="Imagine 21">
            <a:extLst>
              <a:ext uri="{FF2B5EF4-FFF2-40B4-BE49-F238E27FC236}">
                <a16:creationId xmlns:a16="http://schemas.microsoft.com/office/drawing/2014/main" id="{49C9D5E2-063B-4902-99FC-4CC33AEF1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22" y="78094"/>
            <a:ext cx="2553118" cy="8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98D2762-1E76-4038-94FF-6A507BEC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ro-RO" dirty="0" err="1"/>
              <a:t>vantajele</a:t>
            </a:r>
            <a:r>
              <a:rPr lang="ro-RO" dirty="0"/>
              <a:t> </a:t>
            </a:r>
            <a:r>
              <a:rPr lang="ro-RO" dirty="0" err="1"/>
              <a:t>ebook</a:t>
            </a:r>
            <a:r>
              <a:rPr lang="ro-RO" dirty="0"/>
              <a:t>-urilor </a:t>
            </a: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E9237E20-B1A5-49B1-9095-50AC4B4F9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844850"/>
              </p:ext>
            </p:extLst>
          </p:nvPr>
        </p:nvGraphicFramePr>
        <p:xfrm>
          <a:off x="806335" y="1825625"/>
          <a:ext cx="1054746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1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60BFD74-C912-4BE3-ABCC-B0050F78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Dezavantajele unui E-</a:t>
            </a:r>
            <a:r>
              <a:rPr lang="ro-RO" b="1" dirty="0" err="1"/>
              <a:t>book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AA0A02A-2ADB-4DC4-A590-D33719179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o-RO" dirty="0"/>
              <a:t>1. În </a:t>
            </a:r>
            <a:r>
              <a:rPr lang="ro-RO" dirty="0" err="1"/>
              <a:t>eBook</a:t>
            </a:r>
            <a:r>
              <a:rPr lang="ro-RO" dirty="0"/>
              <a:t>-uri nu îți poți face însemnări.</a:t>
            </a:r>
          </a:p>
          <a:p>
            <a:pPr fontAlgn="base"/>
            <a:r>
              <a:rPr lang="ro-RO" dirty="0"/>
              <a:t>2. Bateria dispozitivului se poate descărca exact atunci când ai timp pentru lectură.</a:t>
            </a:r>
          </a:p>
          <a:p>
            <a:pPr fontAlgn="base"/>
            <a:r>
              <a:rPr lang="ro-RO" dirty="0"/>
              <a:t>3. Trebuie să investești în procurarea unui dispozitiv de pe care să citești cărțile în format electronic.</a:t>
            </a:r>
          </a:p>
          <a:p>
            <a:pPr fontAlgn="base"/>
            <a:r>
              <a:rPr lang="ro-RO" dirty="0"/>
              <a:t>4. Într-o carte electronică nu îți va putea lăsa autograf niciodată, autorul(ea) acesteia.</a:t>
            </a:r>
          </a:p>
          <a:p>
            <a:pPr fontAlgn="base"/>
            <a:r>
              <a:rPr lang="ro-RO" dirty="0"/>
              <a:t>5. Cărțile electronice nu le poți face cadou.</a:t>
            </a:r>
          </a:p>
          <a:p>
            <a:pPr fontAlgn="base"/>
            <a:r>
              <a:rPr lang="ro-RO" dirty="0"/>
              <a:t>6. În </a:t>
            </a:r>
            <a:r>
              <a:rPr lang="ro-RO" dirty="0" err="1"/>
              <a:t>eReader</a:t>
            </a:r>
            <a:r>
              <a:rPr lang="ro-RO" dirty="0"/>
              <a:t> sau tabletă nu poți ascunde bani printre paginile cărților.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582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6BF26C7-7EB8-44BD-BE6D-9980D1C7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26" y="103004"/>
            <a:ext cx="4275437" cy="837290"/>
          </a:xfrm>
        </p:spPr>
        <p:txBody>
          <a:bodyPr/>
          <a:lstStyle/>
          <a:p>
            <a:r>
              <a:rPr lang="ro-RO" dirty="0"/>
              <a:t>Aplicații </a:t>
            </a:r>
            <a:r>
              <a:rPr lang="ro-RO" dirty="0" err="1"/>
              <a:t>ebook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45AD998-7CDE-4B3D-B20E-DAC4536F8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0049"/>
            <a:ext cx="54452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1600" dirty="0">
                <a:hlinkClick r:id="rId2"/>
              </a:rPr>
              <a:t>https://infograph.venngage.com/templates/recommended</a:t>
            </a:r>
            <a:r>
              <a:rPr lang="ro-RO" sz="1600" dirty="0"/>
              <a:t> 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78A25E7-617C-41F7-8E21-514D4961B0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" y="1175502"/>
            <a:ext cx="5027238" cy="2253498"/>
          </a:xfrm>
          <a:prstGeom prst="rect">
            <a:avLst/>
          </a:prstGeo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AFEA1DED-5508-441B-8117-86B74E9EFA50}"/>
              </a:ext>
            </a:extLst>
          </p:cNvPr>
          <p:cNvSpPr/>
          <p:nvPr/>
        </p:nvSpPr>
        <p:spPr>
          <a:xfrm>
            <a:off x="7257454" y="103004"/>
            <a:ext cx="3820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hlinkClick r:id="rId4"/>
              </a:rPr>
              <a:t>https://www.visme.co/ebook-creator/</a:t>
            </a:r>
            <a:r>
              <a:rPr lang="ro-RO" dirty="0"/>
              <a:t> 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85DE4A11-B79E-49A2-9436-880CEE2AD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22" y="647513"/>
            <a:ext cx="5733534" cy="2258205"/>
          </a:xfrm>
          <a:prstGeom prst="rect">
            <a:avLst/>
          </a:prstGeom>
        </p:spPr>
      </p:pic>
      <p:sp>
        <p:nvSpPr>
          <p:cNvPr id="9" name="Dreptunghi 8">
            <a:extLst>
              <a:ext uri="{FF2B5EF4-FFF2-40B4-BE49-F238E27FC236}">
                <a16:creationId xmlns:a16="http://schemas.microsoft.com/office/drawing/2014/main" id="{602D812E-14A9-44E0-AECF-B5F822BA3204}"/>
              </a:ext>
            </a:extLst>
          </p:cNvPr>
          <p:cNvSpPr/>
          <p:nvPr/>
        </p:nvSpPr>
        <p:spPr>
          <a:xfrm>
            <a:off x="6505715" y="2905718"/>
            <a:ext cx="5323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hlinkClick r:id="rId6"/>
              </a:rPr>
              <a:t>https://flippingbook.com/account/online/216943104/edit</a:t>
            </a:r>
            <a:r>
              <a:rPr lang="ro-RO" sz="1600" dirty="0"/>
              <a:t> </a:t>
            </a: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E9B0571B-B960-4B8C-A93A-A3F4F8E50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70" y="3461553"/>
            <a:ext cx="6096000" cy="2980051"/>
          </a:xfrm>
          <a:prstGeom prst="rect">
            <a:avLst/>
          </a:prstGeom>
        </p:spPr>
      </p:pic>
      <p:sp>
        <p:nvSpPr>
          <p:cNvPr id="12" name="Dreptunghi 11">
            <a:extLst>
              <a:ext uri="{FF2B5EF4-FFF2-40B4-BE49-F238E27FC236}">
                <a16:creationId xmlns:a16="http://schemas.microsoft.com/office/drawing/2014/main" id="{ECC2AAB6-4839-4401-9120-3060AD26C1AE}"/>
              </a:ext>
            </a:extLst>
          </p:cNvPr>
          <p:cNvSpPr/>
          <p:nvPr/>
        </p:nvSpPr>
        <p:spPr>
          <a:xfrm>
            <a:off x="115330" y="346155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400" dirty="0">
                <a:hlinkClick r:id="rId8"/>
              </a:rPr>
              <a:t>https://fliphtml5.com/free-pdf-to-flipbook-converter-for-windows-mac.php</a:t>
            </a:r>
            <a:r>
              <a:rPr lang="ro-RO" sz="1400" dirty="0"/>
              <a:t> </a:t>
            </a:r>
          </a:p>
        </p:txBody>
      </p:sp>
      <p:pic>
        <p:nvPicPr>
          <p:cNvPr id="13" name="Substituent conținut 4">
            <a:extLst>
              <a:ext uri="{FF2B5EF4-FFF2-40B4-BE49-F238E27FC236}">
                <a16:creationId xmlns:a16="http://schemas.microsoft.com/office/drawing/2014/main" id="{829522FA-7EA7-423E-8299-39E50BAE0D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8" y="3788039"/>
            <a:ext cx="4029614" cy="26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03A43BBB-A686-4959-BBD3-9F40EAC2C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0"/>
            <a:ext cx="6486752" cy="2974396"/>
          </a:xfrm>
          <a:prstGeom prst="rect">
            <a:avLst/>
          </a:prstGeom>
        </p:spPr>
      </p:pic>
      <p:pic>
        <p:nvPicPr>
          <p:cNvPr id="4" name="47055112_187100603537556_3146945611642160076_n">
            <a:hlinkClick r:id="" action="ppaction://media"/>
            <a:extLst>
              <a:ext uri="{FF2B5EF4-FFF2-40B4-BE49-F238E27FC236}">
                <a16:creationId xmlns:a16="http://schemas.microsoft.com/office/drawing/2014/main" id="{55812D6F-3DE6-4F28-B6F7-917BA3BD9F8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3850" y="1366754"/>
            <a:ext cx="7152888" cy="5274703"/>
          </a:xfrm>
        </p:spPr>
      </p:pic>
    </p:spTree>
    <p:extLst>
      <p:ext uri="{BB962C8B-B14F-4D97-AF65-F5344CB8AC3E}">
        <p14:creationId xmlns:p14="http://schemas.microsoft.com/office/powerpoint/2010/main" val="22992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EE2591F1-9B05-48C7-9594-56FC01390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7" y="169267"/>
            <a:ext cx="8550556" cy="4053435"/>
          </a:xfrm>
          <a:prstGeom prst="rect">
            <a:avLst/>
          </a:prstGeom>
        </p:spPr>
      </p:pic>
      <p:sp>
        <p:nvSpPr>
          <p:cNvPr id="8" name="Substituent conținut 7">
            <a:extLst>
              <a:ext uri="{FF2B5EF4-FFF2-40B4-BE49-F238E27FC236}">
                <a16:creationId xmlns:a16="http://schemas.microsoft.com/office/drawing/2014/main" id="{4C02B4A9-344C-4D23-B4D5-9038B609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14" y="4364181"/>
            <a:ext cx="7621385" cy="1812781"/>
          </a:xfrm>
        </p:spPr>
        <p:txBody>
          <a:bodyPr/>
          <a:lstStyle/>
          <a:p>
            <a:r>
              <a:rPr lang="ro-RO" dirty="0">
                <a:hlinkClick r:id="rId3"/>
              </a:rPr>
              <a:t>https://fliphtml5.com</a:t>
            </a:r>
            <a:r>
              <a:rPr lang="ro-RO" dirty="0" smtClean="0">
                <a:hlinkClick r:id="rId3"/>
              </a:rPr>
              <a:t>/</a:t>
            </a:r>
            <a:r>
              <a:rPr lang="ro-RO" dirty="0" smtClean="0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295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F7E512E-44B6-4117-82F6-58A80FE1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Avantajele fliphtml5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79" y="-343092"/>
            <a:ext cx="5221605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82" y="1690688"/>
            <a:ext cx="3121152" cy="1633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40" y="3515710"/>
            <a:ext cx="5300684" cy="2981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34" y="436836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126</Words>
  <Application>Microsoft Office PowerPoint</Application>
  <PresentationFormat>Widescreen</PresentationFormat>
  <Paragraphs>24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Vladimir Script</vt:lpstr>
      <vt:lpstr>Тема Office</vt:lpstr>
      <vt:lpstr>www.Fliphtml5</vt:lpstr>
      <vt:lpstr>PowerPoint Presentation</vt:lpstr>
      <vt:lpstr>PowerPoint Presentation</vt:lpstr>
      <vt:lpstr>Avantajele ebook-urilor </vt:lpstr>
      <vt:lpstr>Dezavantajele unui E-book</vt:lpstr>
      <vt:lpstr>Aplicații ebook</vt:lpstr>
      <vt:lpstr>PowerPoint Presentation</vt:lpstr>
      <vt:lpstr>PowerPoint Presentation</vt:lpstr>
      <vt:lpstr>Avantajele fliphtml5</vt:lpstr>
      <vt:lpstr>Dezavantaje fliphtml5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Valeriu</cp:lastModifiedBy>
  <cp:revision>22</cp:revision>
  <dcterms:created xsi:type="dcterms:W3CDTF">2021-07-20T13:09:20Z</dcterms:created>
  <dcterms:modified xsi:type="dcterms:W3CDTF">2021-09-29T17:29:41Z</dcterms:modified>
</cp:coreProperties>
</file>